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5F97-BF2B-4055-93B0-6F9BDFBCF6AA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0E0-2856-4E3B-BAA6-E91471B1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6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5F97-BF2B-4055-93B0-6F9BDFBCF6AA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0E0-2856-4E3B-BAA6-E91471B1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9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5F97-BF2B-4055-93B0-6F9BDFBCF6AA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0E0-2856-4E3B-BAA6-E91471B1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1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399"/>
            <a:ext cx="10515600" cy="4119563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5F97-BF2B-4055-93B0-6F9BDFBCF6AA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Bonita High School: The Bearcat Way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0E0-2856-4E3B-BAA6-E91471B1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61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105527"/>
            <a:ext cx="10515600" cy="3984124"/>
          </a:xfrm>
        </p:spPr>
        <p:txBody>
          <a:bodyPr>
            <a:normAutofit/>
          </a:bodyPr>
          <a:lstStyle>
            <a:lvl1pPr marL="571500" indent="-571500"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5F97-BF2B-4055-93B0-6F9BDFBCF6AA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Bonita High School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0E0-2856-4E3B-BAA6-E91471B156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56411" y="96254"/>
            <a:ext cx="11863136" cy="181676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894972" y="322484"/>
            <a:ext cx="102970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SELF CHECK: Do You Know . . .</a:t>
            </a:r>
            <a:endParaRPr lang="en-US" sz="6600" dirty="0">
              <a:solidFill>
                <a:schemeClr val="bg1"/>
              </a:solidFill>
            </a:endParaRPr>
          </a:p>
        </p:txBody>
      </p:sp>
      <p:pic>
        <p:nvPicPr>
          <p:cNvPr id="9" name="Picture 2" descr="bhs-logo.png (151×164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211931"/>
            <a:ext cx="14382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96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5F97-BF2B-4055-93B0-6F9BDFBCF6AA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0E0-2856-4E3B-BAA6-E91471B1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5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5F97-BF2B-4055-93B0-6F9BDFBCF6AA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0E0-2856-4E3B-BAA6-E91471B1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8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5F97-BF2B-4055-93B0-6F9BDFBCF6AA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0E0-2856-4E3B-BAA6-E91471B1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2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5F97-BF2B-4055-93B0-6F9BDFBCF6AA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0E0-2856-4E3B-BAA6-E91471B1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8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5F97-BF2B-4055-93B0-6F9BDFBCF6AA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0E0-2856-4E3B-BAA6-E91471B1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9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5F97-BF2B-4055-93B0-6F9BDFBCF6AA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0E0-2856-4E3B-BAA6-E91471B1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9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45F97-BF2B-4055-93B0-6F9BDFBCF6AA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Bonita High School: The Bearcat Way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930E0-2856-4E3B-BAA6-E91471B156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180975" y="104776"/>
            <a:ext cx="11839575" cy="1809750"/>
          </a:xfrm>
          <a:prstGeom prst="rect">
            <a:avLst/>
          </a:prstGeom>
          <a:solidFill>
            <a:srgbClr val="0066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             </a:t>
            </a:r>
            <a:r>
              <a:rPr lang="en-US" sz="8800" smtClean="0">
                <a:solidFill>
                  <a:schemeClr val="bg1"/>
                </a:solidFill>
              </a:rPr>
              <a:t>I WILL KNOW...</a:t>
            </a:r>
            <a:endParaRPr lang="en-US" sz="8800" dirty="0">
              <a:solidFill>
                <a:schemeClr val="bg1"/>
              </a:solidFill>
            </a:endParaRPr>
          </a:p>
        </p:txBody>
      </p:sp>
      <p:pic>
        <p:nvPicPr>
          <p:cNvPr id="8" name="Picture 2" descr="bhs-logo.png (151×164)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211931"/>
            <a:ext cx="14382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52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1134E4B-E483-4EF3-B29C-E22F800CC4F4}" vid="{8DFD51C7-40FC-4999-973F-2B5568680A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Bearcat Way I will Know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 Garvey, John</dc:creator>
  <cp:lastModifiedBy>Mc Garvey, John</cp:lastModifiedBy>
  <cp:revision>1</cp:revision>
  <dcterms:created xsi:type="dcterms:W3CDTF">2016-08-21T23:26:55Z</dcterms:created>
  <dcterms:modified xsi:type="dcterms:W3CDTF">2016-08-21T23:27:19Z</dcterms:modified>
</cp:coreProperties>
</file>