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9526"/>
    <a:srgbClr val="739A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0962" autoAdjust="0"/>
  </p:normalViewPr>
  <p:slideViewPr>
    <p:cSldViewPr snapToGrid="0">
      <p:cViewPr varScale="1">
        <p:scale>
          <a:sx n="61" d="100"/>
          <a:sy n="61" d="100"/>
        </p:scale>
        <p:origin x="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ddarchitecture.com/images/portfolio/BonitaGym01.jp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5562" y="-558800"/>
            <a:ext cx="15641550" cy="741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120" y="1122363"/>
            <a:ext cx="8412480" cy="2387600"/>
          </a:xfrm>
          <a:solidFill>
            <a:schemeClr val="accent1">
              <a:lumMod val="75000"/>
            </a:schemeClr>
          </a:solidFill>
        </p:spPr>
        <p:txBody>
          <a:bodyPr anchor="ctr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44064" y="3509963"/>
            <a:ext cx="6820535" cy="1747837"/>
          </a:xfrm>
          <a:solidFill>
            <a:schemeClr val="tx1"/>
          </a:solidFill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452120" y="3509963"/>
            <a:ext cx="1591945" cy="17478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https://bhs-dlishdesign.netdna-ssl.com/content/uploads/2015/10/bhs-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" y="3629026"/>
            <a:ext cx="14382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4966" y="5831123"/>
            <a:ext cx="951564" cy="89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503" y="5870178"/>
            <a:ext cx="3087330" cy="87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47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40190" cy="132556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14019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0161270" y="0"/>
            <a:ext cx="2030730" cy="523494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0161270" y="5234940"/>
            <a:ext cx="2042160" cy="16230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https://bhs-dlishdesign.netdna-ssl.com/content/uploads/2015/10/bhs-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7985" y="5337810"/>
            <a:ext cx="14382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0755590" y="-102870"/>
            <a:ext cx="842090" cy="526923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600" b="1" cap="none" spc="0" dirty="0" smtClean="0">
                <a:ln w="9525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BEARCATS</a:t>
            </a:r>
            <a:endParaRPr lang="en-US" sz="3600" b="1" cap="none" spc="0" dirty="0">
              <a:ln w="9525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2600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25830"/>
            <a:ext cx="9043670" cy="3636645"/>
          </a:xfrm>
          <a:solidFill>
            <a:srgbClr val="739A28"/>
          </a:solidFill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9043670" cy="1500187"/>
          </a:xfrm>
          <a:solidFill>
            <a:schemeClr val="tx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7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340" y="365125"/>
            <a:ext cx="944118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3870" y="1825625"/>
            <a:ext cx="4591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4950" y="1825625"/>
            <a:ext cx="456057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459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365125"/>
            <a:ext cx="941673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789" y="1681163"/>
            <a:ext cx="463899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9" y="2505075"/>
            <a:ext cx="463899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8620" y="1681163"/>
            <a:ext cx="44069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8620" y="2505075"/>
            <a:ext cx="440690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17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086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748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0610" y="987425"/>
            <a:ext cx="509778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5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336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469233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739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743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08900" y="365125"/>
            <a:ext cx="216662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674941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01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5790" y="365125"/>
            <a:ext cx="9269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5790" y="1825625"/>
            <a:ext cx="926973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5790" y="6356350"/>
            <a:ext cx="20231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E0D40-91FD-41AC-8EE3-D8B68F4AA8A5}" type="datetimeFigureOut">
              <a:rPr lang="en-US" smtClean="0"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14650" y="6356350"/>
            <a:ext cx="4457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3102 D Street La Verne, CA 91750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7615" y="6356350"/>
            <a:ext cx="22879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9F2F9-67BB-4AE2-9683-66DF2DC4B1A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0161270" y="0"/>
            <a:ext cx="2030730" cy="523494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0161270" y="5234940"/>
            <a:ext cx="2042160" cy="16230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https://bhs-dlishdesign.netdna-ssl.com/content/uploads/2015/10/bhs-logo.pn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7985" y="5337810"/>
            <a:ext cx="14382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10755590" y="-102870"/>
            <a:ext cx="842090" cy="526923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600" b="1" cap="none" spc="0" dirty="0" smtClean="0">
                <a:ln w="9525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BEARCATS</a:t>
            </a:r>
            <a:endParaRPr lang="en-US" sz="3600" b="1" cap="none" spc="0" dirty="0">
              <a:ln w="9525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243880" cy="6899910"/>
          </a:xfrm>
          <a:prstGeom prst="rect">
            <a:avLst/>
          </a:prstGeom>
          <a:solidFill>
            <a:srgbClr val="6F95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BONITA HIGH SCHOOL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88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>
              <a:lumMod val="50000"/>
            </a:schemeClr>
          </a:solidFill>
          <a:latin typeface="Adobe Fan Heiti Std B" panose="020B0700000000000000" pitchFamily="34" charset="-128"/>
          <a:ea typeface="Adobe Fan Heiti Std B" panose="020B0700000000000000" pitchFamily="34" charset="-128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dobe Kaiti Std R" panose="02020400000000000000" pitchFamily="18" charset="-128"/>
          <a:ea typeface="Adobe Kaiti Std R" panose="02020400000000000000" pitchFamily="18" charset="-128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dobe Kaiti Std R" panose="02020400000000000000" pitchFamily="18" charset="-128"/>
          <a:ea typeface="Adobe Kaiti Std R" panose="02020400000000000000" pitchFamily="18" charset="-128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dobe Kaiti Std R" panose="02020400000000000000" pitchFamily="18" charset="-128"/>
          <a:ea typeface="Adobe Kaiti Std R" panose="02020400000000000000" pitchFamily="18" charset="-128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dobe Kaiti Std R" panose="02020400000000000000" pitchFamily="18" charset="-128"/>
          <a:ea typeface="Adobe Kaiti Std R" panose="02020400000000000000" pitchFamily="18" charset="-128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dobe Kaiti Std R" panose="02020400000000000000" pitchFamily="18" charset="-128"/>
          <a:ea typeface="Adobe Kaiti Std R" panose="02020400000000000000" pitchFamily="18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37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B7A5DBB-E898-4CB2-9292-694779E5B7A7}" vid="{C9683285-7B92-48FA-82CC-72EAB0AEBB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BHSTemplate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Adobe Fan Heiti Std B</vt:lpstr>
      <vt:lpstr>Adobe Kaiti Std R</vt:lpstr>
      <vt:lpstr>Arial</vt:lpstr>
      <vt:lpstr>Calibri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 Garvey, John</dc:creator>
  <cp:lastModifiedBy>Mc Garvey, John</cp:lastModifiedBy>
  <cp:revision>1</cp:revision>
  <dcterms:created xsi:type="dcterms:W3CDTF">2016-05-20T15:39:24Z</dcterms:created>
  <dcterms:modified xsi:type="dcterms:W3CDTF">2016-05-20T15:39:43Z</dcterms:modified>
</cp:coreProperties>
</file>